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5" d="100"/>
          <a:sy n="75" d="100"/>
        </p:scale>
        <p:origin x="28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CA1FD9-F42F-4EBE-98F0-9D54FFA9BA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567C89-111A-41C1-BFD4-FACFDD7BC8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5B49DF-7B33-4F42-B19F-A3D4692232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1890-51E4-447B-BA14-EBE0E03E2995}" type="datetimeFigureOut">
              <a:rPr lang="fi-FI" smtClean="0"/>
              <a:t>22.3.2018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8F822D-C35A-4FFE-97A8-7C860477EF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7FC6E2-4D92-4161-92CD-4CB4CBBA2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37854-962D-427F-8E7A-2AAB3E37614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3449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A68EB-CE0D-4DDA-8299-06B43D07B9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B883CE-C256-42CA-873B-9805320D58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0F8054-310F-40CE-A9ED-79F3E429D8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1890-51E4-447B-BA14-EBE0E03E2995}" type="datetimeFigureOut">
              <a:rPr lang="fi-FI" smtClean="0"/>
              <a:t>22.3.2018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F9EDA8-90EF-4639-8769-FA62A6B15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23FD86-94C6-4359-999C-02C38F4E0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37854-962D-427F-8E7A-2AAB3E37614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0303654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522274B-8286-4F6B-8D0C-131671EC4F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BB39E5F-392B-4A30-A3BD-881FB8D568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BF451E-EC30-469C-8E48-66797F91AA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1890-51E4-447B-BA14-EBE0E03E2995}" type="datetimeFigureOut">
              <a:rPr lang="fi-FI" smtClean="0"/>
              <a:t>22.3.2018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B8F4E0-2DA2-4D5C-BA33-C6FB62273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331523-A50F-459F-B3FD-1ABB9689E2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37854-962D-427F-8E7A-2AAB3E37614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738298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2D9E3C-EBEF-4B48-891E-DD637393CE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3E1F71-8118-4979-A4A7-7087E898D9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3059C5-F347-4483-9154-C620AAB2F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1890-51E4-447B-BA14-EBE0E03E2995}" type="datetimeFigureOut">
              <a:rPr lang="fi-FI" smtClean="0"/>
              <a:t>22.3.2018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1D36BB-A860-4991-898D-43E543DBFD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AE7382-623C-42B1-9B09-B7D4E45CA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37854-962D-427F-8E7A-2AAB3E37614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895502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876BB1-33B2-4A5A-A226-90CD8EAC76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4367A0-F22D-4D7E-A54F-E33716B434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7C1E10-2255-40F8-AA1A-04DE365893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1890-51E4-447B-BA14-EBE0E03E2995}" type="datetimeFigureOut">
              <a:rPr lang="fi-FI" smtClean="0"/>
              <a:t>22.3.2018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EC0370-B9B0-4C08-968C-8B29C2C17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ABBDEB-BCFE-488F-BC81-D989DC8E1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37854-962D-427F-8E7A-2AAB3E37614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817886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D957C9-81D9-4883-A0B6-1702A5DD0E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B08130-18B0-4665-9239-67C97523FA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AA17A4-7A63-4806-80F8-D4B23D5C3D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C36545-5BBA-4655-A41A-3FE79CD029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1890-51E4-447B-BA14-EBE0E03E2995}" type="datetimeFigureOut">
              <a:rPr lang="fi-FI" smtClean="0"/>
              <a:t>22.3.2018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FFBBFC-09E1-4E84-A97F-BC276544B2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AE4AAF-91AE-44F1-8768-5871B97A07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37854-962D-427F-8E7A-2AAB3E37614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53572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B5C183-9695-49FB-9B08-137F47C4D3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B2C760-AD93-4A86-B2E7-333969E503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F995AA-48EE-4972-8C59-FB1CA235D5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5EC1A0-995A-4798-AD47-8AC37AB050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440628E-5722-4F79-A728-7642471429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E10DDAB-EB8D-4E74-8EE4-860C801472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1890-51E4-447B-BA14-EBE0E03E2995}" type="datetimeFigureOut">
              <a:rPr lang="fi-FI" smtClean="0"/>
              <a:t>22.3.2018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28A3641-9368-439C-B2E6-48AAF8559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8D72C1F-6E08-4891-95F7-8E09296CC9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37854-962D-427F-8E7A-2AAB3E37614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4287358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FBFE17-FD0C-4D58-8DD9-C61C9C49E3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BA25C7-464B-4C0E-815C-9E0FDC3627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1890-51E4-447B-BA14-EBE0E03E2995}" type="datetimeFigureOut">
              <a:rPr lang="fi-FI" smtClean="0"/>
              <a:t>22.3.2018</a:t>
            </a:fld>
            <a:endParaRPr lang="fi-F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3035A0-51BC-4B20-B798-91D596D78F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9F325A-35CD-496A-9069-F947E90CC7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37854-962D-427F-8E7A-2AAB3E37614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334795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74319FF-DA7D-4C88-91DC-A9D10DCFD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1890-51E4-447B-BA14-EBE0E03E2995}" type="datetimeFigureOut">
              <a:rPr lang="fi-FI" smtClean="0"/>
              <a:t>22.3.2018</a:t>
            </a:fld>
            <a:endParaRPr lang="fi-FI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BB47A64-2620-4BE9-B564-0A43B63E5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8F1837-15B9-4828-BCB2-5F07C40E2F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37854-962D-427F-8E7A-2AAB3E37614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1746774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38C8B0-E0B7-4157-B25B-E6ECF3229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CBB80A-9873-485D-AD00-12DDDBE4A4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BA8DB6-8F14-4F55-9C78-DE14A1FB79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F86C8B-A80A-488C-A369-6F73734765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1890-51E4-447B-BA14-EBE0E03E2995}" type="datetimeFigureOut">
              <a:rPr lang="fi-FI" smtClean="0"/>
              <a:t>22.3.2018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A17B26-3B09-4DFA-97A5-88BDB30546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338716-1494-4FAD-933A-CDEE07DD80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37854-962D-427F-8E7A-2AAB3E37614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8766941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1B1FB0-5513-4762-8BD9-BB9A4C9440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2140700-4B7E-42F0-83BE-70E09E36439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C1C98D-A670-4B22-8481-F9FF54201E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D25DBC-25FA-42A4-81E9-D8A15146DA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1890-51E4-447B-BA14-EBE0E03E2995}" type="datetimeFigureOut">
              <a:rPr lang="fi-FI" smtClean="0"/>
              <a:t>22.3.2018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B2D943-95AF-46D3-8B89-6FA59046F8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DF881A-C1A8-4507-8979-A1D1E0E1CC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37854-962D-427F-8E7A-2AAB3E37614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931653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7D9A515-E49B-4826-AC8B-570C7367BF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439AAE-7A9A-4163-8010-9616FAA787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06561C-A1AD-4593-99AD-20AA8A646A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021890-51E4-447B-BA14-EBE0E03E2995}" type="datetimeFigureOut">
              <a:rPr lang="fi-FI" smtClean="0"/>
              <a:t>22.3.2018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1D4CB5-7B94-426B-B2CD-19DA4A0C11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88878C-915A-435E-A433-1D69F4D470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837854-962D-427F-8E7A-2AAB3E37614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894178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8633E5-0FD9-442C-8371-D05A50FCF14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Resuming Normal 3GPP WG scheduling</a:t>
            </a:r>
            <a:endParaRPr lang="fi-FI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A4E691-A30C-48E4-AE24-FB0B2E1152F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/>
              <a:t>Nokia, Nokia Shanghai Bell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4284488-FE64-4D8C-B308-2BE414584E9F}"/>
              </a:ext>
            </a:extLst>
          </p:cNvPr>
          <p:cNvSpPr txBox="1"/>
          <p:nvPr/>
        </p:nvSpPr>
        <p:spPr>
          <a:xfrm>
            <a:off x="2362200" y="4336785"/>
            <a:ext cx="72728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3GPP TSG SA#79 21-23.3.2018 Chennai</a:t>
            </a:r>
          </a:p>
          <a:p>
            <a:r>
              <a:rPr lang="en-US" sz="3200" b="1" dirty="0"/>
              <a:t>SP-180223</a:t>
            </a:r>
            <a:endParaRPr lang="en-GB" sz="3200" b="1" dirty="0"/>
          </a:p>
        </p:txBody>
      </p:sp>
    </p:spTree>
    <p:extLst>
      <p:ext uri="{BB962C8B-B14F-4D97-AF65-F5344CB8AC3E}">
        <p14:creationId xmlns:p14="http://schemas.microsoft.com/office/powerpoint/2010/main" val="7188549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B34BA5-AD0B-412E-88D3-92B7CEA827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Proposal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2081DF-B66A-49CD-8630-352DA9B1CF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>
              <a:buAutoNum type="arabicParenR"/>
            </a:pPr>
            <a:r>
              <a:rPr lang="en-US" dirty="0"/>
              <a:t>3GPP Working Groups to resume holding at maximum of 6 ordinary meeting a year as described in SP-100220 from 2H2019 onwards.</a:t>
            </a:r>
          </a:p>
          <a:p>
            <a:pPr marL="0" lvl="0" indent="0">
              <a:buNone/>
            </a:pPr>
            <a:r>
              <a:rPr lang="en-US" dirty="0"/>
              <a:t>2) The reduction in number of WG ordinary meetings shall not result in more parallel sessions or more meeting hours.</a:t>
            </a:r>
          </a:p>
          <a:p>
            <a:pPr marL="0" lvl="0" indent="0">
              <a:buNone/>
            </a:pPr>
            <a:r>
              <a:rPr lang="en-US" dirty="0"/>
              <a:t>3) The ordinary WG meeting scheduling in the short quarters should allow potential ad hoc meeting in the quarter if needed.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4609375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</TotalTime>
  <Words>86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Resuming Normal 3GPP WG scheduling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Poikselka, Miikka (Nokia - FI/Espoo)</dc:creator>
  <cp:lastModifiedBy>Poikselka, Miikka (Nokia - FI/Espoo)</cp:lastModifiedBy>
  <cp:revision>20</cp:revision>
  <dcterms:created xsi:type="dcterms:W3CDTF">2018-03-21T05:40:06Z</dcterms:created>
  <dcterms:modified xsi:type="dcterms:W3CDTF">2018-03-22T09:50:43Z</dcterms:modified>
</cp:coreProperties>
</file>